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9" r:id="rId2"/>
    <p:sldId id="270" r:id="rId3"/>
    <p:sldId id="272" r:id="rId4"/>
    <p:sldId id="274" r:id="rId5"/>
    <p:sldId id="278" r:id="rId6"/>
    <p:sldId id="279" r:id="rId7"/>
    <p:sldId id="275" r:id="rId8"/>
    <p:sldId id="276" r:id="rId9"/>
    <p:sldId id="277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pertina" id="{4F510939-D0AC-164E-B357-60387ADBE46F}">
          <p14:sldIdLst>
            <p14:sldId id="269"/>
          </p14:sldIdLst>
        </p14:section>
        <p14:section name="Corpo" id="{8FDCF513-67CD-CE43-B3E9-27EA4F47ED09}">
          <p14:sldIdLst>
            <p14:sldId id="270"/>
            <p14:sldId id="272"/>
            <p14:sldId id="274"/>
            <p14:sldId id="278"/>
            <p14:sldId id="279"/>
            <p14:sldId id="275"/>
            <p14:sldId id="276"/>
          </p14:sldIdLst>
        </p14:section>
        <p14:section name="Ringraziamenti" id="{86F08CA3-9FD5-6C45-BF3F-AF6B117ECB33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3C6A"/>
    <a:srgbClr val="028196"/>
    <a:srgbClr val="FCFCF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5"/>
    <p:restoredTop sz="84653"/>
  </p:normalViewPr>
  <p:slideViewPr>
    <p:cSldViewPr snapToGrid="0">
      <p:cViewPr varScale="1">
        <p:scale>
          <a:sx n="91" d="100"/>
          <a:sy n="91" d="100"/>
        </p:scale>
        <p:origin x="141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09" d="100"/>
          <a:sy n="109" d="100"/>
        </p:scale>
        <p:origin x="413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Silvano Vergura" userId="f22b25c9-2da3-49c7-b3fc-a913dc516d07" providerId="ADAL" clId="{2C6AB4BF-E7A8-42AE-83B6-C8083FC1C7C2}"/>
    <pc:docChg chg="custSel modSld">
      <pc:chgData name="Prof. Silvano Vergura" userId="f22b25c9-2da3-49c7-b3fc-a913dc516d07" providerId="ADAL" clId="{2C6AB4BF-E7A8-42AE-83B6-C8083FC1C7C2}" dt="2025-05-07T08:30:25.952" v="31" actId="6549"/>
      <pc:docMkLst>
        <pc:docMk/>
      </pc:docMkLst>
      <pc:sldChg chg="modSp mod">
        <pc:chgData name="Prof. Silvano Vergura" userId="f22b25c9-2da3-49c7-b3fc-a913dc516d07" providerId="ADAL" clId="{2C6AB4BF-E7A8-42AE-83B6-C8083FC1C7C2}" dt="2025-05-07T08:29:08.873" v="21" actId="6549"/>
        <pc:sldMkLst>
          <pc:docMk/>
          <pc:sldMk cId="1910364769" sldId="269"/>
        </pc:sldMkLst>
        <pc:spChg chg="mod">
          <ac:chgData name="Prof. Silvano Vergura" userId="f22b25c9-2da3-49c7-b3fc-a913dc516d07" providerId="ADAL" clId="{2C6AB4BF-E7A8-42AE-83B6-C8083FC1C7C2}" dt="2025-05-07T08:28:56.354" v="15" actId="1076"/>
          <ac:spMkLst>
            <pc:docMk/>
            <pc:sldMk cId="1910364769" sldId="269"/>
            <ac:spMk id="3" creationId="{D29E2724-DA63-30A1-70D6-AE76140FFF83}"/>
          </ac:spMkLst>
        </pc:spChg>
        <pc:spChg chg="mod">
          <ac:chgData name="Prof. Silvano Vergura" userId="f22b25c9-2da3-49c7-b3fc-a913dc516d07" providerId="ADAL" clId="{2C6AB4BF-E7A8-42AE-83B6-C8083FC1C7C2}" dt="2025-05-07T08:29:08.873" v="21" actId="6549"/>
          <ac:spMkLst>
            <pc:docMk/>
            <pc:sldMk cId="1910364769" sldId="269"/>
            <ac:spMk id="4" creationId="{3BFA236C-4A41-93DA-A405-65C058B111B3}"/>
          </ac:spMkLst>
        </pc:spChg>
      </pc:sldChg>
      <pc:sldChg chg="modSp mod">
        <pc:chgData name="Prof. Silvano Vergura" userId="f22b25c9-2da3-49c7-b3fc-a913dc516d07" providerId="ADAL" clId="{2C6AB4BF-E7A8-42AE-83B6-C8083FC1C7C2}" dt="2025-05-07T08:29:53.248" v="22" actId="14100"/>
        <pc:sldMkLst>
          <pc:docMk/>
          <pc:sldMk cId="902983958" sldId="270"/>
        </pc:sldMkLst>
        <pc:spChg chg="mod">
          <ac:chgData name="Prof. Silvano Vergura" userId="f22b25c9-2da3-49c7-b3fc-a913dc516d07" providerId="ADAL" clId="{2C6AB4BF-E7A8-42AE-83B6-C8083FC1C7C2}" dt="2025-05-07T08:29:53.248" v="22" actId="14100"/>
          <ac:spMkLst>
            <pc:docMk/>
            <pc:sldMk cId="902983958" sldId="270"/>
            <ac:spMk id="6" creationId="{3EABE1D8-1AB8-3CCE-83C2-C11D0C0EDE96}"/>
          </ac:spMkLst>
        </pc:spChg>
      </pc:sldChg>
      <pc:sldChg chg="modSp mod">
        <pc:chgData name="Prof. Silvano Vergura" userId="f22b25c9-2da3-49c7-b3fc-a913dc516d07" providerId="ADAL" clId="{2C6AB4BF-E7A8-42AE-83B6-C8083FC1C7C2}" dt="2025-05-07T08:30:25.952" v="31" actId="6549"/>
        <pc:sldMkLst>
          <pc:docMk/>
          <pc:sldMk cId="1392070988" sldId="274"/>
        </pc:sldMkLst>
        <pc:spChg chg="mod">
          <ac:chgData name="Prof. Silvano Vergura" userId="f22b25c9-2da3-49c7-b3fc-a913dc516d07" providerId="ADAL" clId="{2C6AB4BF-E7A8-42AE-83B6-C8083FC1C7C2}" dt="2025-05-07T08:30:25.952" v="31" actId="6549"/>
          <ac:spMkLst>
            <pc:docMk/>
            <pc:sldMk cId="1392070988" sldId="274"/>
            <ac:spMk id="2" creationId="{41BA14C9-B967-D8F8-B674-8E974942DC10}"/>
          </ac:spMkLst>
        </pc:spChg>
      </pc:sldChg>
    </pc:docChg>
  </pc:docChgLst>
  <pc:docChgLst>
    <pc:chgData name="Silvano Vergura" userId="f22b25c9-2da3-49c7-b3fc-a913dc516d07" providerId="ADAL" clId="{E1794B5A-4981-491A-BFB0-F005226BECBB}"/>
    <pc:docChg chg="modSld">
      <pc:chgData name="Silvano Vergura" userId="f22b25c9-2da3-49c7-b3fc-a913dc516d07" providerId="ADAL" clId="{E1794B5A-4981-491A-BFB0-F005226BECBB}" dt="2024-11-06T09:28:40.727" v="17" actId="6549"/>
      <pc:docMkLst>
        <pc:docMk/>
      </pc:docMkLst>
      <pc:sldChg chg="modSp mod">
        <pc:chgData name="Silvano Vergura" userId="f22b25c9-2da3-49c7-b3fc-a913dc516d07" providerId="ADAL" clId="{E1794B5A-4981-491A-BFB0-F005226BECBB}" dt="2024-11-06T09:28:37.308" v="15" actId="6549"/>
        <pc:sldMkLst>
          <pc:docMk/>
          <pc:sldMk cId="1392070988" sldId="274"/>
        </pc:sldMkLst>
      </pc:sldChg>
      <pc:sldChg chg="modSp mod">
        <pc:chgData name="Silvano Vergura" userId="f22b25c9-2da3-49c7-b3fc-a913dc516d07" providerId="ADAL" clId="{E1794B5A-4981-491A-BFB0-F005226BECBB}" dt="2024-11-06T09:28:40.727" v="17" actId="6549"/>
        <pc:sldMkLst>
          <pc:docMk/>
          <pc:sldMk cId="369535976" sldId="275"/>
        </pc:sldMkLst>
      </pc:sldChg>
      <pc:sldChg chg="modSp mod">
        <pc:chgData name="Silvano Vergura" userId="f22b25c9-2da3-49c7-b3fc-a913dc516d07" providerId="ADAL" clId="{E1794B5A-4981-491A-BFB0-F005226BECBB}" dt="2024-11-06T09:27:02.661" v="5" actId="20577"/>
        <pc:sldMkLst>
          <pc:docMk/>
          <pc:sldMk cId="2687174899" sldId="276"/>
        </pc:sldMkLst>
      </pc:sldChg>
    </pc:docChg>
  </pc:docChgLst>
  <pc:docChgLst>
    <pc:chgData name="Silvano Vergura" userId="f22b25c9-2da3-49c7-b3fc-a913dc516d07" providerId="ADAL" clId="{64856034-2F74-48BD-B4E2-31F3083D2D21}"/>
    <pc:docChg chg="modSld">
      <pc:chgData name="Silvano Vergura" userId="f22b25c9-2da3-49c7-b3fc-a913dc516d07" providerId="ADAL" clId="{64856034-2F74-48BD-B4E2-31F3083D2D21}" dt="2024-04-18T10:30:03.066" v="1" actId="20577"/>
      <pc:docMkLst>
        <pc:docMk/>
      </pc:docMkLst>
      <pc:sldChg chg="modSp mod">
        <pc:chgData name="Silvano Vergura" userId="f22b25c9-2da3-49c7-b3fc-a913dc516d07" providerId="ADAL" clId="{64856034-2F74-48BD-B4E2-31F3083D2D21}" dt="2024-04-18T10:30:03.066" v="1" actId="20577"/>
        <pc:sldMkLst>
          <pc:docMk/>
          <pc:sldMk cId="1910364769" sldId="2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A7669DC-278F-0434-E853-1742793D4F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809EC2-9091-D2A8-FA90-A932B5D4EB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4DB76-D8DD-8648-A88B-3A8B95F6486A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9DAEC7-C92F-A843-6117-A68C01B3D9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4459B3E-8160-FEC0-F999-FDEB0495D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C7244-616B-FD4E-81D2-F00E620A43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9781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C9319-790D-424A-B808-E2EE002AEB3A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0F5B3-1515-454B-A62F-308271382B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486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F5B3-1515-454B-A62F-308271382BE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55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F5B3-1515-454B-A62F-308271382BE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426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F5B3-1515-454B-A62F-308271382BE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372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F5B3-1515-454B-A62F-308271382BE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04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F5B3-1515-454B-A62F-308271382BE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711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F5B3-1515-454B-A62F-308271382BE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46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F5B3-1515-454B-A62F-308271382BE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167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F5B3-1515-454B-A62F-308271382BE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146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0F5B3-1515-454B-A62F-308271382BE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90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78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09B302-275E-7262-905D-04AA6E5E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2B44E6-D609-4065-D637-C02499BC5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8CB955-EA5D-8D54-E39E-FC37BBAC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99C24E-F1C9-52CB-B736-FA1B556C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64285C-2700-25AA-8107-0321690B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69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73528-7083-874C-101C-BE657149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B78D3-F679-64B5-F4D2-C038F998B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7238E1-A99F-F566-2D30-A1EE1040C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30B5A8-A6CB-7B8C-ADA1-88BACEFE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798A60B-E32F-B864-2EB2-33BDAB75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5EB647-7D11-1BAB-8F13-525B29F6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259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DB231-24E9-C68E-9E73-DCC13F0B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92FF60-4E87-0CEE-8F77-7F8CBB52C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D5A017-39CE-42D9-B979-E89995193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CBF870-1890-AD2D-2499-5CE0EC9FB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DECC671-E0E5-1831-0107-0528CA495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18B612-F14B-B844-E511-48305693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4D5F56B-4043-A108-C326-CF2D7F4B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BFE49C4-BB11-D20D-3CBC-34CCA620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790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9408A5-23F7-3E62-02A0-DFE3DC9F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089386-1F05-2B61-52EE-FE7D2177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9B3250-9E5C-4509-E0DA-8DD4D926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D36C5D3-0ADE-A31B-FAA1-347F35EC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888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771330-0818-A223-0E86-9874A9F6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FCC531-827C-DA3F-921F-E19D3896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36DED3-2EFE-F62F-453B-05E2EEE07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BE502E-3D60-FF0B-3BB2-BA8B4047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1B96A5-13C9-40D2-19D4-92734DF1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8D28C9-F143-E911-8C77-E7348E46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6085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FC0E0D-C1EB-8702-C13F-8EC63414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EDFCDA6-E97E-2406-B79B-702E9A8AA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140BBA-0D4B-89F0-D241-9EFEE70B4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675827F-20C7-C347-5B2B-E98AB5C7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6AB3362-8C8A-7D4E-C9F9-78DE4350E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41C709-AF70-5943-8244-38B7FB1A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14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AB1F5-FB8B-25A2-E5B8-EF7BD8FB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8EA633C-8ABC-71DD-B01F-6303B529B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9AD06E-9CAD-0345-057B-37F235D7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C4E9D0-74E0-A5F8-AE00-484121F2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A6B9B6-D1F0-34B6-4A19-C155C905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722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55ACBE1-45A3-D444-0DAC-DAFB34A01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549CC98-6087-3385-36C6-3776CCEE3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9E38DB-A737-F097-1C5B-797FC8E4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B3CC1D-6B1D-B8D1-2CA1-9814AF86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BBB253-727C-8C2F-241B-C93D239B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86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0E8A1A7E-2C0E-1CF9-7178-503AD3430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pic>
        <p:nvPicPr>
          <p:cNvPr id="4" name="Immagine 3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C72EFB51-4559-E39D-310F-3C68A5EDC1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18190" y="783983"/>
            <a:ext cx="3897215" cy="11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92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DE835AFC-7DBD-0810-B372-AE421F71F0BA}"/>
              </a:ext>
            </a:extLst>
          </p:cNvPr>
          <p:cNvSpPr txBox="1"/>
          <p:nvPr userDrawn="1"/>
        </p:nvSpPr>
        <p:spPr>
          <a:xfrm>
            <a:off x="2765567" y="924353"/>
            <a:ext cx="6675373" cy="512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67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o dell'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DE835AFC-7DBD-0810-B372-AE421F71F0BA}"/>
              </a:ext>
            </a:extLst>
          </p:cNvPr>
          <p:cNvSpPr txBox="1"/>
          <p:nvPr userDrawn="1"/>
        </p:nvSpPr>
        <p:spPr>
          <a:xfrm>
            <a:off x="2765567" y="924353"/>
            <a:ext cx="6675373" cy="512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97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iettivo della t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DE835AFC-7DBD-0810-B372-AE421F71F0BA}"/>
              </a:ext>
            </a:extLst>
          </p:cNvPr>
          <p:cNvSpPr txBox="1"/>
          <p:nvPr userDrawn="1"/>
        </p:nvSpPr>
        <p:spPr>
          <a:xfrm>
            <a:off x="2765567" y="924353"/>
            <a:ext cx="6675373" cy="512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916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ult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DE835AFC-7DBD-0810-B372-AE421F71F0BA}"/>
              </a:ext>
            </a:extLst>
          </p:cNvPr>
          <p:cNvSpPr txBox="1"/>
          <p:nvPr userDrawn="1"/>
        </p:nvSpPr>
        <p:spPr>
          <a:xfrm>
            <a:off x="2765567" y="924353"/>
            <a:ext cx="6675373" cy="512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0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DE835AFC-7DBD-0810-B372-AE421F71F0BA}"/>
              </a:ext>
            </a:extLst>
          </p:cNvPr>
          <p:cNvSpPr txBox="1"/>
          <p:nvPr userDrawn="1"/>
        </p:nvSpPr>
        <p:spPr>
          <a:xfrm>
            <a:off x="2765567" y="924353"/>
            <a:ext cx="6675373" cy="512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24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ngra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0E8A1A7E-2C0E-1CF9-7178-503AD3430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C6923E67-9CEB-648B-A35A-317A17979CBC}"/>
              </a:ext>
            </a:extLst>
          </p:cNvPr>
          <p:cNvSpPr txBox="1"/>
          <p:nvPr userDrawn="1"/>
        </p:nvSpPr>
        <p:spPr>
          <a:xfrm>
            <a:off x="1428395" y="1454858"/>
            <a:ext cx="9335209" cy="330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32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7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7A7D62-7729-4CE8-BEFF-A516B388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EFAD38-87E7-19F3-4D69-666D47FA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2BCD1A-20D1-B10F-0834-2F18F77F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16/07/2025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196130-F6E6-BC23-FDE3-FB17294F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356912-100F-FCCE-7399-04F2E6C4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466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74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sv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F8F4FF0E-A5BB-8C72-BC4D-BDB4BC9B24BA}"/>
              </a:ext>
            </a:extLst>
          </p:cNvPr>
          <p:cNvSpPr txBox="1"/>
          <p:nvPr/>
        </p:nvSpPr>
        <p:spPr>
          <a:xfrm>
            <a:off x="474698" y="2281703"/>
            <a:ext cx="11242604" cy="172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E ANALISI DELLE PRESTAZIONI DI UN SOFTWARE DEFINED FIREWALL PER COMPETIZIONI ATTACCO/DIFESA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9E2724-DA63-30A1-70D6-AE76140FFF83}"/>
              </a:ext>
            </a:extLst>
          </p:cNvPr>
          <p:cNvSpPr txBox="1">
            <a:spLocks/>
          </p:cNvSpPr>
          <p:nvPr/>
        </p:nvSpPr>
        <p:spPr>
          <a:xfrm>
            <a:off x="9019700" y="5393640"/>
            <a:ext cx="2654437" cy="5736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6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Candidato</a:t>
            </a:r>
            <a:br>
              <a:rPr lang="it-IT" sz="16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Domingo Dirutigliano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3BFA236C-4A41-93DA-A405-65C058B111B3}"/>
              </a:ext>
            </a:extLst>
          </p:cNvPr>
          <p:cNvSpPr txBox="1"/>
          <p:nvPr/>
        </p:nvSpPr>
        <p:spPr>
          <a:xfrm>
            <a:off x="431533" y="4927063"/>
            <a:ext cx="4141695" cy="1181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6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Relatore</a:t>
            </a:r>
            <a:br>
              <a:rPr lang="it-IT" sz="16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 err="1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Chiar.mo</a:t>
            </a:r>
            <a:r>
              <a:rPr lang="it-IT" sz="16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Prof. Gennaro Boggia</a:t>
            </a:r>
            <a:br>
              <a:rPr lang="it-IT" sz="16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Correlatore:</a:t>
            </a:r>
            <a:br>
              <a:rPr lang="it-IT" sz="16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6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Dott. Ing. Daniele Pugliese</a:t>
            </a:r>
            <a:endParaRPr lang="it-IT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0C73CF0B-CF98-B3A2-339B-140232A9F946}"/>
              </a:ext>
            </a:extLst>
          </p:cNvPr>
          <p:cNvSpPr txBox="1"/>
          <p:nvPr/>
        </p:nvSpPr>
        <p:spPr>
          <a:xfrm>
            <a:off x="1424568" y="4009946"/>
            <a:ext cx="9342863" cy="736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Corso di Laurea in </a:t>
            </a:r>
            <a:r>
              <a:rPr lang="it-IT" sz="1800" u="sng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Ingegneria Informatica e dell’Automazione</a:t>
            </a: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Tesi in </a:t>
            </a:r>
            <a:r>
              <a:rPr lang="it-IT" sz="1800" u="sng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Reti di Telecomunicazioni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3FFBCB4D-957A-E535-4065-2997632AF5E7}"/>
              </a:ext>
            </a:extLst>
          </p:cNvPr>
          <p:cNvSpPr txBox="1">
            <a:spLocks/>
          </p:cNvSpPr>
          <p:nvPr/>
        </p:nvSpPr>
        <p:spPr>
          <a:xfrm>
            <a:off x="7755552" y="1044393"/>
            <a:ext cx="1450203" cy="630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 </a:t>
            </a:r>
            <a:br>
              <a:rPr lang="it-IT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LABORATORIO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390646D7-6661-E4A0-E3F2-F6D221471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006" y="1052538"/>
            <a:ext cx="2038950" cy="6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2">
            <a:extLst>
              <a:ext uri="{FF2B5EF4-FFF2-40B4-BE49-F238E27FC236}">
                <a16:creationId xmlns:a16="http://schemas.microsoft.com/office/drawing/2014/main" id="{3EABE1D8-1AB8-3CCE-83C2-C11D0C0EDE96}"/>
              </a:ext>
            </a:extLst>
          </p:cNvPr>
          <p:cNvSpPr txBox="1"/>
          <p:nvPr/>
        </p:nvSpPr>
        <p:spPr>
          <a:xfrm>
            <a:off x="1448551" y="1444212"/>
            <a:ext cx="10825606" cy="4603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193C6A"/>
                </a:solidFill>
                <a:cs typeface="Times New Roman" panose="02020603050405020304" pitchFamily="18" charset="0"/>
              </a:rPr>
              <a:t>Scenario d’uso</a:t>
            </a:r>
          </a:p>
          <a:p>
            <a:pPr marL="34290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193C6A"/>
                </a:solidFill>
                <a:cs typeface="Times New Roman" panose="02020603050405020304" pitchFamily="18" charset="0"/>
              </a:rPr>
              <a:t>Progettazione</a:t>
            </a:r>
          </a:p>
          <a:p>
            <a:pPr marL="800100" lvl="1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Funzionamento generale</a:t>
            </a:r>
          </a:p>
          <a:p>
            <a:pPr marL="800100" lvl="1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Parallelizzazione</a:t>
            </a:r>
          </a:p>
          <a:p>
            <a:pPr marL="800100" lvl="1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Load Balancing</a:t>
            </a:r>
          </a:p>
          <a:p>
            <a:pPr marL="34290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193C6A"/>
                </a:solidFill>
                <a:cs typeface="Times New Roman" panose="02020603050405020304" pitchFamily="18" charset="0"/>
              </a:rPr>
              <a:t>Risultati</a:t>
            </a:r>
          </a:p>
          <a:p>
            <a:pPr marL="342900" indent="-342900" algn="l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3200" b="1" dirty="0">
                <a:solidFill>
                  <a:srgbClr val="193C6A"/>
                </a:solidFill>
                <a:cs typeface="Times New Roman" panose="02020603050405020304" pitchFamily="18" charset="0"/>
              </a:rPr>
              <a:t>Conclusioni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618BCF95-01EB-FC7F-17DF-6F22E29D5B43}"/>
              </a:ext>
            </a:extLst>
          </p:cNvPr>
          <p:cNvSpPr txBox="1"/>
          <p:nvPr/>
        </p:nvSpPr>
        <p:spPr>
          <a:xfrm>
            <a:off x="8227444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Domingo Dirutigliano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3B8A8E95-E465-8341-5BF9-39951F386B91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fld id="{E909DFE2-AAD5-AE4E-9FD9-DDE20899792C}" type="slidenum">
              <a:rPr lang="it-IT" sz="1400" b="1" smtClean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it-IT" sz="14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487B8D0F-CC8F-A477-C944-BE11EAFF1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799" y="106266"/>
            <a:ext cx="2023939" cy="626111"/>
          </a:xfrm>
          <a:prstGeom prst="rect">
            <a:avLst/>
          </a:prstGeom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95945E1B-5E69-03D2-D00B-2FE601C7A291}"/>
              </a:ext>
            </a:extLst>
          </p:cNvPr>
          <p:cNvSpPr txBox="1"/>
          <p:nvPr/>
        </p:nvSpPr>
        <p:spPr>
          <a:xfrm>
            <a:off x="4188121" y="106266"/>
            <a:ext cx="3815757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DI UN FIREWALL PER COMPETIZIONI ATTACCO/DIFESA</a:t>
            </a:r>
          </a:p>
        </p:txBody>
      </p:sp>
      <p:pic>
        <p:nvPicPr>
          <p:cNvPr id="11" name="Immagine 10" descr="Immagine che contiene clipart, cartone animato, Elementi grafici, creatività&#10;&#10;Il contenuto generato dall'IA potrebbe non essere corretto.">
            <a:extLst>
              <a:ext uri="{FF2B5EF4-FFF2-40B4-BE49-F238E27FC236}">
                <a16:creationId xmlns:a16="http://schemas.microsoft.com/office/drawing/2014/main" id="{62934FA1-5EBB-83CF-3B38-62A49C65A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43" y="1478059"/>
            <a:ext cx="730570" cy="730570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CCBFBFBF-FC06-84F6-5DBC-681C09C9A4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2152" y="3516888"/>
            <a:ext cx="458573" cy="458573"/>
          </a:xfrm>
          <a:prstGeom prst="rect">
            <a:avLst/>
          </a:prstGeom>
        </p:spPr>
      </p:pic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67D63026-FB86-A1C2-2925-3C150DA03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2643" y="4497988"/>
            <a:ext cx="730570" cy="730570"/>
          </a:xfrm>
          <a:prstGeom prst="rect">
            <a:avLst/>
          </a:prstGeom>
        </p:spPr>
      </p:pic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10A0DA06-2C25-C974-3777-820B6391E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8551" y="4039415"/>
            <a:ext cx="458573" cy="458573"/>
          </a:xfrm>
          <a:prstGeom prst="rect">
            <a:avLst/>
          </a:prstGeom>
        </p:spPr>
      </p:pic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7CBD7114-0B58-E4DE-1DD2-68C3CDABBB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8552" y="2993711"/>
            <a:ext cx="458573" cy="458573"/>
          </a:xfrm>
          <a:prstGeom prst="rect">
            <a:avLst/>
          </a:prstGeom>
        </p:spPr>
      </p:pic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BEA11A2C-573F-1512-013D-AB219E560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643" y="2232212"/>
            <a:ext cx="730570" cy="730570"/>
          </a:xfrm>
          <a:prstGeom prst="rect">
            <a:avLst/>
          </a:prstGeom>
        </p:spPr>
      </p:pic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E3C2AA00-DDD6-5757-C08E-912DD73EB1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7293" y="5228558"/>
            <a:ext cx="730570" cy="730570"/>
          </a:xfrm>
          <a:prstGeom prst="rect">
            <a:avLst/>
          </a:prstGeom>
        </p:spPr>
      </p:pic>
      <p:sp>
        <p:nvSpPr>
          <p:cNvPr id="34" name="Sottotitolo 2">
            <a:extLst>
              <a:ext uri="{FF2B5EF4-FFF2-40B4-BE49-F238E27FC236}">
                <a16:creationId xmlns:a16="http://schemas.microsoft.com/office/drawing/2014/main" id="{870051B8-AB54-7F3A-354F-9DFA69A18649}"/>
              </a:ext>
            </a:extLst>
          </p:cNvPr>
          <p:cNvSpPr txBox="1"/>
          <p:nvPr/>
        </p:nvSpPr>
        <p:spPr>
          <a:xfrm>
            <a:off x="4290059" y="989912"/>
            <a:ext cx="3611880" cy="59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it-IT" sz="2800" b="1" dirty="0">
                <a:solidFill>
                  <a:srgbClr val="193C6A"/>
                </a:solidFill>
                <a:cs typeface="Times New Roman" panose="02020603050405020304" pitchFamily="18" charset="0"/>
              </a:rPr>
              <a:t>INDICE</a:t>
            </a:r>
            <a:endParaRPr lang="it-IT" sz="32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983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D429C9B1-F96A-2FFC-538A-257783A90AF5}"/>
              </a:ext>
            </a:extLst>
          </p:cNvPr>
          <p:cNvSpPr txBox="1">
            <a:spLocks/>
          </p:cNvSpPr>
          <p:nvPr/>
        </p:nvSpPr>
        <p:spPr>
          <a:xfrm>
            <a:off x="7901136" y="846518"/>
            <a:ext cx="4290864" cy="319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Competizione Nazionale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CyberChallenge.IT</a:t>
            </a: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2025 – Torino Campus ILO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7752A4EC-9D76-5011-ACFD-5061324F24ED}"/>
              </a:ext>
            </a:extLst>
          </p:cNvPr>
          <p:cNvSpPr txBox="1"/>
          <p:nvPr/>
        </p:nvSpPr>
        <p:spPr>
          <a:xfrm>
            <a:off x="4188121" y="106266"/>
            <a:ext cx="3815757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DI UN FIREWALL PER COMPETIZIONI ATTACCO/DIFESA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DFB62EA-5EF0-EB5F-FF78-D19F64F3C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799" y="106266"/>
            <a:ext cx="2023939" cy="626111"/>
          </a:xfrm>
          <a:prstGeom prst="rect">
            <a:avLst/>
          </a:prstGeom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107DF030-BF29-4CBF-9A7E-C905C1931A99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fld id="{E909DFE2-AAD5-AE4E-9FD9-DDE20899792C}" type="slidenum">
              <a:rPr lang="it-IT" sz="1400" b="1" smtClean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it-IT" sz="14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3D18A280-4247-7231-FC3F-784D7CCC5F3B}"/>
              </a:ext>
            </a:extLst>
          </p:cNvPr>
          <p:cNvSpPr txBox="1"/>
          <p:nvPr/>
        </p:nvSpPr>
        <p:spPr>
          <a:xfrm>
            <a:off x="8227444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Domingo Dirutigliano</a:t>
            </a:r>
          </a:p>
        </p:txBody>
      </p:sp>
      <p:sp>
        <p:nvSpPr>
          <p:cNvPr id="14" name="Sottotitolo 2">
            <a:extLst>
              <a:ext uri="{FF2B5EF4-FFF2-40B4-BE49-F238E27FC236}">
                <a16:creationId xmlns:a16="http://schemas.microsoft.com/office/drawing/2014/main" id="{F130A93B-1E25-5ED8-DB5A-5AE39FFB7A66}"/>
              </a:ext>
            </a:extLst>
          </p:cNvPr>
          <p:cNvSpPr txBox="1"/>
          <p:nvPr/>
        </p:nvSpPr>
        <p:spPr>
          <a:xfrm>
            <a:off x="1397970" y="1107685"/>
            <a:ext cx="3611880" cy="59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it-IT" sz="2800" b="1" dirty="0">
                <a:solidFill>
                  <a:srgbClr val="193C6A"/>
                </a:solidFill>
                <a:cs typeface="Times New Roman" panose="02020603050405020304" pitchFamily="18" charset="0"/>
              </a:rPr>
              <a:t>SCENARIO D’USO</a:t>
            </a:r>
            <a:endParaRPr lang="it-IT" sz="32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pic>
        <p:nvPicPr>
          <p:cNvPr id="15" name="Immagine 14" descr="Immagine che contiene clipart, cartone animato, Elementi grafici, creatività&#10;&#10;Il contenuto generato dall'IA potrebbe non essere corretto.">
            <a:extLst>
              <a:ext uri="{FF2B5EF4-FFF2-40B4-BE49-F238E27FC236}">
                <a16:creationId xmlns:a16="http://schemas.microsoft.com/office/drawing/2014/main" id="{B85338DE-F3BD-A90D-3396-2F3205C5C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58" y="1050890"/>
            <a:ext cx="730570" cy="730570"/>
          </a:xfrm>
          <a:prstGeom prst="rect">
            <a:avLst/>
          </a:prstGeom>
        </p:spPr>
      </p:pic>
      <p:pic>
        <p:nvPicPr>
          <p:cNvPr id="5" name="Immagine 4" descr="Immagine che contiene erba, aria aperta, albero, persona&#10;&#10;Il contenuto generato dall'IA potrebbe non essere corretto.">
            <a:extLst>
              <a:ext uri="{FF2B5EF4-FFF2-40B4-BE49-F238E27FC236}">
                <a16:creationId xmlns:a16="http://schemas.microsoft.com/office/drawing/2014/main" id="{690742D5-F470-AE3E-434C-C221F3C49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878" y="1137631"/>
            <a:ext cx="3999697" cy="2665449"/>
          </a:xfrm>
          <a:prstGeom prst="roundRect">
            <a:avLst>
              <a:gd name="adj" fmla="val 6411"/>
            </a:avLst>
          </a:prstGeom>
          <a:ln w="9525">
            <a:solidFill>
              <a:schemeClr val="tx1"/>
            </a:solidFill>
          </a:ln>
        </p:spPr>
      </p:pic>
      <p:pic>
        <p:nvPicPr>
          <p:cNvPr id="17" name="Immagine 16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1A55C5A3-F518-9EC7-0832-2F4A2DFF7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657" y="3231302"/>
            <a:ext cx="4276081" cy="3054919"/>
          </a:xfrm>
          <a:prstGeom prst="roundRect">
            <a:avLst>
              <a:gd name="adj" fmla="val 6484"/>
            </a:avLst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A13AB22E-83A0-4C72-6EFC-B84490F584BF}"/>
              </a:ext>
            </a:extLst>
          </p:cNvPr>
          <p:cNvSpPr txBox="1">
            <a:spLocks/>
          </p:cNvSpPr>
          <p:nvPr/>
        </p:nvSpPr>
        <p:spPr>
          <a:xfrm>
            <a:off x="7278657" y="6294932"/>
            <a:ext cx="3949721" cy="319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della rete di gara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CyberChallenge</a:t>
            </a: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2025</a:t>
            </a:r>
          </a:p>
        </p:txBody>
      </p:sp>
      <p:pic>
        <p:nvPicPr>
          <p:cNvPr id="21" name="Immagine 20" descr="Immagine che contiene testo, diagramma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EE9917CA-D57B-626C-CAE2-ACDFDF1C5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40" y="2142297"/>
            <a:ext cx="6554016" cy="3686634"/>
          </a:xfrm>
          <a:prstGeom prst="roundRect">
            <a:avLst>
              <a:gd name="adj" fmla="val 8585"/>
            </a:avLst>
          </a:prstGeom>
          <a:ln w="12700">
            <a:solidFill>
              <a:schemeClr val="tx1"/>
            </a:solidFill>
          </a:ln>
        </p:spPr>
      </p:pic>
      <p:sp>
        <p:nvSpPr>
          <p:cNvPr id="22" name="Sottotitolo 2">
            <a:extLst>
              <a:ext uri="{FF2B5EF4-FFF2-40B4-BE49-F238E27FC236}">
                <a16:creationId xmlns:a16="http://schemas.microsoft.com/office/drawing/2014/main" id="{7FB27C91-B79F-6FC4-219B-BCF01D2E24D1}"/>
              </a:ext>
            </a:extLst>
          </p:cNvPr>
          <p:cNvSpPr txBox="1">
            <a:spLocks/>
          </p:cNvSpPr>
          <p:nvPr/>
        </p:nvSpPr>
        <p:spPr>
          <a:xfrm>
            <a:off x="381040" y="5807110"/>
            <a:ext cx="3949721" cy="319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generale di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Firegex</a:t>
            </a:r>
            <a:endParaRPr lang="it-IT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02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BAAB3D2-EAE1-866A-399A-B2C4D3D5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799" y="106266"/>
            <a:ext cx="2023939" cy="626111"/>
          </a:xfrm>
          <a:prstGeom prst="rect">
            <a:avLst/>
          </a:prstGeom>
        </p:spPr>
      </p:pic>
      <p:sp>
        <p:nvSpPr>
          <p:cNvPr id="13" name="Sottotitolo 2">
            <a:extLst>
              <a:ext uri="{FF2B5EF4-FFF2-40B4-BE49-F238E27FC236}">
                <a16:creationId xmlns:a16="http://schemas.microsoft.com/office/drawing/2014/main" id="{47A93624-7DD2-5E97-3D44-D9447EA1E8C8}"/>
              </a:ext>
            </a:extLst>
          </p:cNvPr>
          <p:cNvSpPr txBox="1"/>
          <p:nvPr/>
        </p:nvSpPr>
        <p:spPr>
          <a:xfrm>
            <a:off x="4188121" y="106266"/>
            <a:ext cx="3815757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DI UN FIREWALL PER COMPETIZIONI ATTACCO/DIFESA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24023E60-9674-B600-3A7D-C683331AC098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fld id="{E909DFE2-AAD5-AE4E-9FD9-DDE20899792C}" type="slidenum">
              <a:rPr lang="it-IT" sz="1400" b="1" smtClean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it-IT" sz="14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936FA183-957D-F720-9937-D1C9A9B88549}"/>
              </a:ext>
            </a:extLst>
          </p:cNvPr>
          <p:cNvSpPr txBox="1"/>
          <p:nvPr/>
        </p:nvSpPr>
        <p:spPr>
          <a:xfrm>
            <a:off x="8227444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Domingo Dirutigliano</a:t>
            </a:r>
          </a:p>
        </p:txBody>
      </p:sp>
      <p:pic>
        <p:nvPicPr>
          <p:cNvPr id="10" name="Immagine 9" descr="Immagine che contiene testo, schermat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CBDE85A6-0B3A-0529-EB2E-4183215DE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78" y="1978928"/>
            <a:ext cx="4748081" cy="4209189"/>
          </a:xfrm>
          <a:prstGeom prst="roundRect">
            <a:avLst>
              <a:gd name="adj" fmla="val 5553"/>
            </a:avLst>
          </a:prstGeom>
          <a:ln w="12700">
            <a:solidFill>
              <a:schemeClr val="tx1"/>
            </a:solidFill>
          </a:ln>
        </p:spPr>
      </p:pic>
      <p:pic>
        <p:nvPicPr>
          <p:cNvPr id="14" name="Immagine 13" descr="Immagine che contiene schermata, software, Software multimediale, testo&#10;&#10;Il contenuto generato dall'IA potrebbe non essere corretto.">
            <a:extLst>
              <a:ext uri="{FF2B5EF4-FFF2-40B4-BE49-F238E27FC236}">
                <a16:creationId xmlns:a16="http://schemas.microsoft.com/office/drawing/2014/main" id="{B54D7193-1DB6-915F-E365-21273029B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9156" y="1791063"/>
            <a:ext cx="4719259" cy="2424752"/>
          </a:xfrm>
          <a:prstGeom prst="roundRect">
            <a:avLst>
              <a:gd name="adj" fmla="val 4803"/>
            </a:avLst>
          </a:prstGeom>
          <a:ln w="28575">
            <a:solidFill>
              <a:schemeClr val="tx1"/>
            </a:solidFill>
          </a:ln>
        </p:spPr>
      </p:pic>
      <p:pic>
        <p:nvPicPr>
          <p:cNvPr id="8" name="Immagine 7" descr="Immagine che contiene testo, software, Software multimediale, schermata&#10;&#10;Il contenuto generato dall'IA potrebbe non essere corretto.">
            <a:extLst>
              <a:ext uri="{FF2B5EF4-FFF2-40B4-BE49-F238E27FC236}">
                <a16:creationId xmlns:a16="http://schemas.microsoft.com/office/drawing/2014/main" id="{86FFC76C-0985-D2BC-ECE6-4E3B2F690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3339101"/>
            <a:ext cx="5409722" cy="2786007"/>
          </a:xfrm>
          <a:prstGeom prst="roundRect">
            <a:avLst>
              <a:gd name="adj" fmla="val 9590"/>
            </a:avLst>
          </a:prstGeom>
          <a:ln w="28575">
            <a:solidFill>
              <a:schemeClr val="tx1"/>
            </a:solidFill>
          </a:ln>
        </p:spPr>
      </p:pic>
      <p:sp>
        <p:nvSpPr>
          <p:cNvPr id="15" name="Sottotitolo 2">
            <a:extLst>
              <a:ext uri="{FF2B5EF4-FFF2-40B4-BE49-F238E27FC236}">
                <a16:creationId xmlns:a16="http://schemas.microsoft.com/office/drawing/2014/main" id="{D3472B61-9D1C-8700-1B61-CDDB7EF99C16}"/>
              </a:ext>
            </a:extLst>
          </p:cNvPr>
          <p:cNvSpPr txBox="1">
            <a:spLocks/>
          </p:cNvSpPr>
          <p:nvPr/>
        </p:nvSpPr>
        <p:spPr>
          <a:xfrm>
            <a:off x="6029017" y="6188117"/>
            <a:ext cx="3949721" cy="319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Interfaccia web di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Firegex</a:t>
            </a:r>
            <a:endParaRPr lang="it-IT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BC5CB74B-D081-47E7-F342-F91C324CB7CE}"/>
              </a:ext>
            </a:extLst>
          </p:cNvPr>
          <p:cNvSpPr txBox="1">
            <a:spLocks/>
          </p:cNvSpPr>
          <p:nvPr/>
        </p:nvSpPr>
        <p:spPr>
          <a:xfrm>
            <a:off x="373981" y="6206853"/>
            <a:ext cx="3949721" cy="319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riassuntivo sul funzionamento del modulo ‘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nfproxy</a:t>
            </a: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EAF431FC-A6EA-B1CE-3B3E-1B63B8850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280" y="1046725"/>
            <a:ext cx="731520" cy="731520"/>
          </a:xfrm>
          <a:prstGeom prst="rect">
            <a:avLst/>
          </a:prstGeom>
        </p:spPr>
      </p:pic>
      <p:sp>
        <p:nvSpPr>
          <p:cNvPr id="2" name="Sottotitolo 2">
            <a:extLst>
              <a:ext uri="{FF2B5EF4-FFF2-40B4-BE49-F238E27FC236}">
                <a16:creationId xmlns:a16="http://schemas.microsoft.com/office/drawing/2014/main" id="{834049CA-8762-6998-7F94-F3E50FEA314E}"/>
              </a:ext>
            </a:extLst>
          </p:cNvPr>
          <p:cNvSpPr txBox="1"/>
          <p:nvPr/>
        </p:nvSpPr>
        <p:spPr>
          <a:xfrm>
            <a:off x="1397970" y="1107685"/>
            <a:ext cx="6605908" cy="59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it-IT" sz="2800" b="1" dirty="0">
                <a:solidFill>
                  <a:srgbClr val="193C6A"/>
                </a:solidFill>
                <a:cs typeface="Times New Roman" panose="02020603050405020304" pitchFamily="18" charset="0"/>
              </a:rPr>
              <a:t>PROGETTAZIONE E FUNZIONAMENTO</a:t>
            </a:r>
            <a:endParaRPr lang="it-IT" sz="32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7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9C734-0DBD-EAE4-166A-684E7E2DF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0D151BE6-341D-4DA3-774D-0784A7A3F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799" y="106266"/>
            <a:ext cx="2023939" cy="626111"/>
          </a:xfrm>
          <a:prstGeom prst="rect">
            <a:avLst/>
          </a:prstGeom>
        </p:spPr>
      </p:pic>
      <p:sp>
        <p:nvSpPr>
          <p:cNvPr id="13" name="Sottotitolo 2">
            <a:extLst>
              <a:ext uri="{FF2B5EF4-FFF2-40B4-BE49-F238E27FC236}">
                <a16:creationId xmlns:a16="http://schemas.microsoft.com/office/drawing/2014/main" id="{D63653C9-112A-6A43-1EBF-1C5D81AAA6F9}"/>
              </a:ext>
            </a:extLst>
          </p:cNvPr>
          <p:cNvSpPr txBox="1"/>
          <p:nvPr/>
        </p:nvSpPr>
        <p:spPr>
          <a:xfrm>
            <a:off x="4188121" y="106266"/>
            <a:ext cx="3815757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DI UN FIREWALL PER COMPETIZIONI ATTACCO/DIFESA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E07DC612-739F-0661-6B51-10D339CC9FD9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fld id="{E909DFE2-AAD5-AE4E-9FD9-DDE20899792C}" type="slidenum">
              <a:rPr lang="it-IT" sz="1400" b="1" smtClean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it-IT" sz="14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B92A2897-C429-02EB-4C0A-FCDA1F6616ED}"/>
              </a:ext>
            </a:extLst>
          </p:cNvPr>
          <p:cNvSpPr txBox="1"/>
          <p:nvPr/>
        </p:nvSpPr>
        <p:spPr>
          <a:xfrm>
            <a:off x="8227444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Domingo Dirutigliano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82CEB7-ACE2-B541-A7A3-B94F6F776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20" y="1016310"/>
            <a:ext cx="792480" cy="792480"/>
          </a:xfrm>
          <a:prstGeom prst="rect">
            <a:avLst/>
          </a:prstGeom>
        </p:spPr>
      </p:pic>
      <p:pic>
        <p:nvPicPr>
          <p:cNvPr id="9" name="Immagine 8" descr="Immagine che contiene testo, diagramma, linea, Carattere&#10;&#10;Il contenuto generato dall'IA potrebbe non essere corretto.">
            <a:extLst>
              <a:ext uri="{FF2B5EF4-FFF2-40B4-BE49-F238E27FC236}">
                <a16:creationId xmlns:a16="http://schemas.microsoft.com/office/drawing/2014/main" id="{118246AB-2E0B-38C4-E464-DC5CB4365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78" y="2213793"/>
            <a:ext cx="7772400" cy="3226131"/>
          </a:xfrm>
          <a:prstGeom prst="roundRect">
            <a:avLst>
              <a:gd name="adj" fmla="val 8068"/>
            </a:avLst>
          </a:prstGeom>
          <a:ln w="12700">
            <a:solidFill>
              <a:schemeClr val="tx1"/>
            </a:solidFill>
          </a:ln>
        </p:spPr>
      </p:pic>
      <p:sp>
        <p:nvSpPr>
          <p:cNvPr id="10" name="Sottotitolo 2">
            <a:extLst>
              <a:ext uri="{FF2B5EF4-FFF2-40B4-BE49-F238E27FC236}">
                <a16:creationId xmlns:a16="http://schemas.microsoft.com/office/drawing/2014/main" id="{C146031F-C273-A74F-865E-30B5CE6D7E87}"/>
              </a:ext>
            </a:extLst>
          </p:cNvPr>
          <p:cNvSpPr txBox="1">
            <a:spLocks/>
          </p:cNvSpPr>
          <p:nvPr/>
        </p:nvSpPr>
        <p:spPr>
          <a:xfrm>
            <a:off x="231478" y="5439924"/>
            <a:ext cx="3949721" cy="319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Interpeter</a:t>
            </a: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Lock (GIL) in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CPython</a:t>
            </a:r>
            <a:endParaRPr lang="it-IT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magine 1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5E4EB25-802E-B3A9-B33F-27678CFD8BA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18342"/>
          <a:stretch>
            <a:fillRect/>
          </a:stretch>
        </p:blipFill>
        <p:spPr>
          <a:xfrm>
            <a:off x="8227444" y="2213792"/>
            <a:ext cx="3619591" cy="3226131"/>
          </a:xfrm>
          <a:prstGeom prst="roundRect">
            <a:avLst>
              <a:gd name="adj" fmla="val 5521"/>
            </a:avLst>
          </a:prstGeom>
          <a:ln w="12700">
            <a:solidFill>
              <a:schemeClr val="tx1"/>
            </a:solidFill>
          </a:ln>
        </p:spPr>
      </p:pic>
      <p:sp>
        <p:nvSpPr>
          <p:cNvPr id="15" name="Sottotitolo 2">
            <a:extLst>
              <a:ext uri="{FF2B5EF4-FFF2-40B4-BE49-F238E27FC236}">
                <a16:creationId xmlns:a16="http://schemas.microsoft.com/office/drawing/2014/main" id="{2C95C300-24D5-7B22-5A3A-034D2F797063}"/>
              </a:ext>
            </a:extLst>
          </p:cNvPr>
          <p:cNvSpPr txBox="1">
            <a:spLocks/>
          </p:cNvSpPr>
          <p:nvPr/>
        </p:nvSpPr>
        <p:spPr>
          <a:xfrm>
            <a:off x="8147716" y="5521503"/>
            <a:ext cx="3949721" cy="319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 684 – A Per-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Interpeter</a:t>
            </a: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4F39CB6-297B-3928-8EE1-425007BAE603}"/>
              </a:ext>
            </a:extLst>
          </p:cNvPr>
          <p:cNvSpPr txBox="1"/>
          <p:nvPr/>
        </p:nvSpPr>
        <p:spPr>
          <a:xfrm>
            <a:off x="1397970" y="1107685"/>
            <a:ext cx="6605908" cy="59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it-IT" sz="3200" b="1" dirty="0">
                <a:solidFill>
                  <a:srgbClr val="193C6A"/>
                </a:solidFill>
                <a:cs typeface="Times New Roman" panose="02020603050405020304" pitchFamily="18" charset="0"/>
              </a:rPr>
              <a:t>PARALELLIZZAZIONE</a:t>
            </a:r>
            <a:endParaRPr lang="it-IT" sz="3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6E9F-330B-E7D0-442B-BCC958E2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958D079-9025-9977-EC9E-FCFD2E2CF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799" y="106266"/>
            <a:ext cx="2023939" cy="626111"/>
          </a:xfrm>
          <a:prstGeom prst="rect">
            <a:avLst/>
          </a:prstGeom>
        </p:spPr>
      </p:pic>
      <p:sp>
        <p:nvSpPr>
          <p:cNvPr id="13" name="Sottotitolo 2">
            <a:extLst>
              <a:ext uri="{FF2B5EF4-FFF2-40B4-BE49-F238E27FC236}">
                <a16:creationId xmlns:a16="http://schemas.microsoft.com/office/drawing/2014/main" id="{585CB616-7944-C7E4-81C7-E9CC7FFE7083}"/>
              </a:ext>
            </a:extLst>
          </p:cNvPr>
          <p:cNvSpPr txBox="1"/>
          <p:nvPr/>
        </p:nvSpPr>
        <p:spPr>
          <a:xfrm>
            <a:off x="4188121" y="106266"/>
            <a:ext cx="3815757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DI UN FIREWALL PER COMPETIZIONI ATTACCO/DIFESA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E38E2C7D-99C6-B8C4-9337-05D5CE7CB46F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fld id="{E909DFE2-AAD5-AE4E-9FD9-DDE20899792C}" type="slidenum">
              <a:rPr lang="it-IT" sz="1400" b="1" smtClean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it-IT" sz="14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1EDF8CA8-F518-D642-9391-C9AFDE98945C}"/>
              </a:ext>
            </a:extLst>
          </p:cNvPr>
          <p:cNvSpPr txBox="1"/>
          <p:nvPr/>
        </p:nvSpPr>
        <p:spPr>
          <a:xfrm>
            <a:off x="8227444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Domingo Dirutigliano</a:t>
            </a:r>
          </a:p>
        </p:txBody>
      </p:sp>
      <p:pic>
        <p:nvPicPr>
          <p:cNvPr id="8" name="Immagine 7" descr="Immagine che contiene testo, Carattere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176DAC0D-C09F-A7C2-4990-FD175B6177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8" t="3386" r="1974" b="3178"/>
          <a:stretch>
            <a:fillRect/>
          </a:stretch>
        </p:blipFill>
        <p:spPr>
          <a:xfrm>
            <a:off x="5546704" y="2464478"/>
            <a:ext cx="6350103" cy="2553602"/>
          </a:xfrm>
          <a:prstGeom prst="roundRect">
            <a:avLst>
              <a:gd name="adj" fmla="val 6542"/>
            </a:avLst>
          </a:prstGeom>
          <a:ln w="19050">
            <a:solidFill>
              <a:schemeClr val="tx1"/>
            </a:solidFill>
          </a:ln>
        </p:spPr>
      </p:pic>
      <p:sp>
        <p:nvSpPr>
          <p:cNvPr id="2" name="Sottotitolo 2">
            <a:extLst>
              <a:ext uri="{FF2B5EF4-FFF2-40B4-BE49-F238E27FC236}">
                <a16:creationId xmlns:a16="http://schemas.microsoft.com/office/drawing/2014/main" id="{218B109B-8647-FEDD-1E5F-C15BEF765F6D}"/>
              </a:ext>
            </a:extLst>
          </p:cNvPr>
          <p:cNvSpPr txBox="1">
            <a:spLocks/>
          </p:cNvSpPr>
          <p:nvPr/>
        </p:nvSpPr>
        <p:spPr>
          <a:xfrm>
            <a:off x="5546704" y="5018080"/>
            <a:ext cx="3741921" cy="303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Funzione di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utilizzata per il load balancing </a:t>
            </a:r>
          </a:p>
        </p:txBody>
      </p:sp>
      <p:pic>
        <p:nvPicPr>
          <p:cNvPr id="17" name="Immagine 16" descr="Immagine che contiene testo, schermata, diagramm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DEEAF26C-7471-53AE-00C3-714BBBEB1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33" y="2035803"/>
            <a:ext cx="4728602" cy="3501842"/>
          </a:xfrm>
          <a:prstGeom prst="roundRect">
            <a:avLst>
              <a:gd name="adj" fmla="val 8633"/>
            </a:avLst>
          </a:prstGeom>
          <a:ln w="12700">
            <a:solidFill>
              <a:schemeClr val="tx1"/>
            </a:solidFill>
          </a:ln>
        </p:spPr>
      </p:pic>
      <p:sp>
        <p:nvSpPr>
          <p:cNvPr id="18" name="Sottotitolo 2">
            <a:extLst>
              <a:ext uri="{FF2B5EF4-FFF2-40B4-BE49-F238E27FC236}">
                <a16:creationId xmlns:a16="http://schemas.microsoft.com/office/drawing/2014/main" id="{13E0E695-D5AC-C7AB-194E-74C4B10F6EE1}"/>
              </a:ext>
            </a:extLst>
          </p:cNvPr>
          <p:cNvSpPr txBox="1">
            <a:spLocks/>
          </p:cNvSpPr>
          <p:nvPr/>
        </p:nvSpPr>
        <p:spPr>
          <a:xfrm>
            <a:off x="491033" y="5565466"/>
            <a:ext cx="3741921" cy="303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generale del sistema di parallelizzazione e balancing</a:t>
            </a:r>
          </a:p>
        </p:txBody>
      </p: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1E2C5CA2-09AA-D6B6-31EC-E186C5C28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9585" y="1016310"/>
            <a:ext cx="706896" cy="706896"/>
          </a:xfrm>
          <a:prstGeom prst="rect">
            <a:avLst/>
          </a:prstGeom>
        </p:spPr>
      </p:pic>
      <p:sp>
        <p:nvSpPr>
          <p:cNvPr id="21" name="Sottotitolo 2">
            <a:extLst>
              <a:ext uri="{FF2B5EF4-FFF2-40B4-BE49-F238E27FC236}">
                <a16:creationId xmlns:a16="http://schemas.microsoft.com/office/drawing/2014/main" id="{CC059666-0D1D-B244-F1D9-3D614364C311}"/>
              </a:ext>
            </a:extLst>
          </p:cNvPr>
          <p:cNvSpPr txBox="1"/>
          <p:nvPr/>
        </p:nvSpPr>
        <p:spPr>
          <a:xfrm>
            <a:off x="1397970" y="1107685"/>
            <a:ext cx="6605908" cy="59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it-IT" sz="3200" b="1" dirty="0">
                <a:solidFill>
                  <a:srgbClr val="193C6A"/>
                </a:solidFill>
                <a:cs typeface="Times New Roman" panose="02020603050405020304" pitchFamily="18" charset="0"/>
              </a:rPr>
              <a:t>LOAD BALANCING</a:t>
            </a:r>
            <a:endParaRPr lang="it-IT" sz="3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45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B6C10AB4-5490-960C-4E87-5DB10A004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799" y="106266"/>
            <a:ext cx="2023939" cy="626111"/>
          </a:xfrm>
          <a:prstGeom prst="rect">
            <a:avLst/>
          </a:prstGeom>
        </p:spPr>
      </p:pic>
      <p:sp>
        <p:nvSpPr>
          <p:cNvPr id="13" name="Sottotitolo 2">
            <a:extLst>
              <a:ext uri="{FF2B5EF4-FFF2-40B4-BE49-F238E27FC236}">
                <a16:creationId xmlns:a16="http://schemas.microsoft.com/office/drawing/2014/main" id="{60257723-EFB5-C707-374D-F7935C78BEE0}"/>
              </a:ext>
            </a:extLst>
          </p:cNvPr>
          <p:cNvSpPr txBox="1"/>
          <p:nvPr/>
        </p:nvSpPr>
        <p:spPr>
          <a:xfrm>
            <a:off x="4188121" y="106266"/>
            <a:ext cx="3815757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DI UN FIREWALL PER COMPETIZIONI ATTACCO/DIFESA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81F81B78-737F-5277-D4CD-D3ED6FD16D22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fld id="{E909DFE2-AAD5-AE4E-9FD9-DDE20899792C}" type="slidenum">
              <a:rPr lang="it-IT" sz="1400" b="1" smtClean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it-IT" sz="14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5B648EE4-8AF5-350B-29B1-7298D8BC8213}"/>
              </a:ext>
            </a:extLst>
          </p:cNvPr>
          <p:cNvSpPr txBox="1"/>
          <p:nvPr/>
        </p:nvSpPr>
        <p:spPr>
          <a:xfrm>
            <a:off x="8227444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Domingo Dirutigliano</a:t>
            </a:r>
          </a:p>
        </p:txBody>
      </p:sp>
      <p:pic>
        <p:nvPicPr>
          <p:cNvPr id="10" name="Immagine 9" descr="Immagine che contiene diagramma, test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04AD50F7-B5BB-A27B-781E-189EA035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039" y="1860984"/>
            <a:ext cx="7561917" cy="4004873"/>
          </a:xfrm>
          <a:prstGeom prst="roundRect">
            <a:avLst>
              <a:gd name="adj" fmla="val 7488"/>
            </a:avLst>
          </a:prstGeom>
          <a:ln w="12700">
            <a:solidFill>
              <a:schemeClr val="tx1"/>
            </a:solidFill>
          </a:ln>
        </p:spPr>
      </p:pic>
      <p:sp>
        <p:nvSpPr>
          <p:cNvPr id="11" name="Sottotitolo 2">
            <a:extLst>
              <a:ext uri="{FF2B5EF4-FFF2-40B4-BE49-F238E27FC236}">
                <a16:creationId xmlns:a16="http://schemas.microsoft.com/office/drawing/2014/main" id="{CB63BDA2-EA8B-BBBB-1706-2D9A4BF1333F}"/>
              </a:ext>
            </a:extLst>
          </p:cNvPr>
          <p:cNvSpPr txBox="1">
            <a:spLocks/>
          </p:cNvSpPr>
          <p:nvPr/>
        </p:nvSpPr>
        <p:spPr>
          <a:xfrm>
            <a:off x="2315039" y="5841030"/>
            <a:ext cx="3741921" cy="303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di confronto tra ‘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nfproxy</a:t>
            </a: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e ‘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nfregex</a:t>
            </a: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23BCD764-C84D-E178-4395-09F1526B4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748" y="1016310"/>
            <a:ext cx="730570" cy="730570"/>
          </a:xfrm>
          <a:prstGeom prst="rect">
            <a:avLst/>
          </a:prstGeom>
        </p:spPr>
      </p:pic>
      <p:sp>
        <p:nvSpPr>
          <p:cNvPr id="16" name="Sottotitolo 2">
            <a:extLst>
              <a:ext uri="{FF2B5EF4-FFF2-40B4-BE49-F238E27FC236}">
                <a16:creationId xmlns:a16="http://schemas.microsoft.com/office/drawing/2014/main" id="{6E9BDCA9-5BF8-DB8B-8E90-52B35403E184}"/>
              </a:ext>
            </a:extLst>
          </p:cNvPr>
          <p:cNvSpPr txBox="1"/>
          <p:nvPr/>
        </p:nvSpPr>
        <p:spPr>
          <a:xfrm>
            <a:off x="1397970" y="1107685"/>
            <a:ext cx="6605908" cy="59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it-IT" sz="3200" b="1" dirty="0">
                <a:solidFill>
                  <a:srgbClr val="193C6A"/>
                </a:solidFill>
                <a:cs typeface="Times New Roman" panose="02020603050405020304" pitchFamily="18" charset="0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36953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C16DF73B-4F63-196D-4D36-4175EDDBC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0799" y="106266"/>
            <a:ext cx="2023939" cy="626111"/>
          </a:xfrm>
          <a:prstGeom prst="rect">
            <a:avLst/>
          </a:prstGeom>
        </p:spPr>
      </p:pic>
      <p:sp>
        <p:nvSpPr>
          <p:cNvPr id="13" name="Sottotitolo 2">
            <a:extLst>
              <a:ext uri="{FF2B5EF4-FFF2-40B4-BE49-F238E27FC236}">
                <a16:creationId xmlns:a16="http://schemas.microsoft.com/office/drawing/2014/main" id="{88E8C3D2-5110-DFC2-3241-6603F073FED1}"/>
              </a:ext>
            </a:extLst>
          </p:cNvPr>
          <p:cNvSpPr txBox="1"/>
          <p:nvPr/>
        </p:nvSpPr>
        <p:spPr>
          <a:xfrm>
            <a:off x="4188121" y="106266"/>
            <a:ext cx="3815757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DI UN FIREWALL PER COMPETIZIONI ATTACCO/DIFESA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E679ADA1-0AD6-F893-DC56-683FC6888B87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fld id="{E909DFE2-AAD5-AE4E-9FD9-DDE20899792C}" type="slidenum">
              <a:rPr lang="it-IT" sz="1400" b="1" smtClean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it-IT" sz="14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2C1D26A9-4C54-DA42-1B94-B0FE8D673ABB}"/>
              </a:ext>
            </a:extLst>
          </p:cNvPr>
          <p:cNvSpPr txBox="1"/>
          <p:nvPr/>
        </p:nvSpPr>
        <p:spPr>
          <a:xfrm>
            <a:off x="8227444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Domingo Dirutigliano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FF14C68-6A57-E14B-CD39-B76AC77DF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565" y="978305"/>
            <a:ext cx="806579" cy="806579"/>
          </a:xfrm>
          <a:prstGeom prst="rect">
            <a:avLst/>
          </a:prstGeom>
        </p:spPr>
      </p:pic>
      <p:sp>
        <p:nvSpPr>
          <p:cNvPr id="9" name="Sottotitolo 2">
            <a:extLst>
              <a:ext uri="{FF2B5EF4-FFF2-40B4-BE49-F238E27FC236}">
                <a16:creationId xmlns:a16="http://schemas.microsoft.com/office/drawing/2014/main" id="{F5ECB79D-7AB5-D17D-551C-9944D4852327}"/>
              </a:ext>
            </a:extLst>
          </p:cNvPr>
          <p:cNvSpPr txBox="1"/>
          <p:nvPr/>
        </p:nvSpPr>
        <p:spPr>
          <a:xfrm>
            <a:off x="1397970" y="1107685"/>
            <a:ext cx="6605908" cy="59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it-IT" sz="3200" b="1" dirty="0">
                <a:solidFill>
                  <a:srgbClr val="193C6A"/>
                </a:solidFill>
                <a:cs typeface="Times New Roman" panose="02020603050405020304" pitchFamily="18" charset="0"/>
              </a:rPr>
              <a:t>CONCLUSIONI</a:t>
            </a:r>
          </a:p>
        </p:txBody>
      </p:sp>
      <p:sp>
        <p:nvSpPr>
          <p:cNvPr id="24" name="Sottotitolo 2">
            <a:extLst>
              <a:ext uri="{FF2B5EF4-FFF2-40B4-BE49-F238E27FC236}">
                <a16:creationId xmlns:a16="http://schemas.microsoft.com/office/drawing/2014/main" id="{C1EF7CC7-801B-4A3D-E42B-35484D0CBA72}"/>
              </a:ext>
            </a:extLst>
          </p:cNvPr>
          <p:cNvSpPr txBox="1">
            <a:spLocks/>
          </p:cNvSpPr>
          <p:nvPr/>
        </p:nvSpPr>
        <p:spPr>
          <a:xfrm>
            <a:off x="6456646" y="4146478"/>
            <a:ext cx="3741921" cy="303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Tabella di confronto con altri firewall</a:t>
            </a:r>
          </a:p>
        </p:txBody>
      </p:sp>
      <p:sp>
        <p:nvSpPr>
          <p:cNvPr id="26" name="Sottotitolo 2">
            <a:extLst>
              <a:ext uri="{FF2B5EF4-FFF2-40B4-BE49-F238E27FC236}">
                <a16:creationId xmlns:a16="http://schemas.microsoft.com/office/drawing/2014/main" id="{D0C12F01-3415-B699-A2B6-630595ED0E08}"/>
              </a:ext>
            </a:extLst>
          </p:cNvPr>
          <p:cNvSpPr txBox="1">
            <a:spLocks/>
          </p:cNvSpPr>
          <p:nvPr/>
        </p:nvSpPr>
        <p:spPr>
          <a:xfrm>
            <a:off x="238309" y="6079530"/>
            <a:ext cx="3781646" cy="303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history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progetto su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it-IT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Immagine 27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4CA454A2-B53C-2583-EC71-D8DEBEC16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839" y="1844212"/>
            <a:ext cx="5214478" cy="2277268"/>
          </a:xfrm>
          <a:prstGeom prst="roundRect">
            <a:avLst>
              <a:gd name="adj" fmla="val 10206"/>
            </a:avLst>
          </a:prstGeom>
          <a:ln w="19050">
            <a:solidFill>
              <a:schemeClr val="tx1"/>
            </a:solidFill>
          </a:ln>
        </p:spPr>
      </p:pic>
      <p:pic>
        <p:nvPicPr>
          <p:cNvPr id="3" name="Immagine 2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3938B35-A543-340A-4F88-A49008ADA0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081" y="1870293"/>
            <a:ext cx="5866511" cy="4188536"/>
          </a:xfrm>
          <a:prstGeom prst="roundRect">
            <a:avLst>
              <a:gd name="adj" fmla="val 7693"/>
            </a:avLst>
          </a:prstGeom>
          <a:ln w="19050">
            <a:solidFill>
              <a:schemeClr val="tx1"/>
            </a:solidFill>
          </a:ln>
        </p:spPr>
      </p:pic>
      <p:pic>
        <p:nvPicPr>
          <p:cNvPr id="8" name="Immagine 7" descr="Immagine che contiene clipart, cartone animato, Elementi grafici, creatività&#10;&#10;Il contenuto generato dall'IA potrebbe non essere corretto.">
            <a:extLst>
              <a:ext uri="{FF2B5EF4-FFF2-40B4-BE49-F238E27FC236}">
                <a16:creationId xmlns:a16="http://schemas.microsoft.com/office/drawing/2014/main" id="{529288C5-5F44-5361-72AB-8361938F4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8433" y="4617438"/>
            <a:ext cx="1280892" cy="1280892"/>
          </a:xfrm>
          <a:prstGeom prst="rect">
            <a:avLst/>
          </a:prstGeom>
        </p:spPr>
      </p:pic>
      <p:sp>
        <p:nvSpPr>
          <p:cNvPr id="10" name="Sottotitolo 2">
            <a:extLst>
              <a:ext uri="{FF2B5EF4-FFF2-40B4-BE49-F238E27FC236}">
                <a16:creationId xmlns:a16="http://schemas.microsoft.com/office/drawing/2014/main" id="{B3891F5D-71D3-3AC7-E537-92F686EB4F39}"/>
              </a:ext>
            </a:extLst>
          </p:cNvPr>
          <p:cNvSpPr txBox="1">
            <a:spLocks/>
          </p:cNvSpPr>
          <p:nvPr/>
        </p:nvSpPr>
        <p:spPr>
          <a:xfrm>
            <a:off x="7187919" y="5898330"/>
            <a:ext cx="3741921" cy="303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 di </a:t>
            </a:r>
            <a:r>
              <a:rPr lang="it-IT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Firegex</a:t>
            </a:r>
            <a:endParaRPr lang="it-IT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17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2">
            <a:extLst>
              <a:ext uri="{FF2B5EF4-FFF2-40B4-BE49-F238E27FC236}">
                <a16:creationId xmlns:a16="http://schemas.microsoft.com/office/drawing/2014/main" id="{415A0D78-3F5D-664E-4CDE-F1DEF7CC9E82}"/>
              </a:ext>
            </a:extLst>
          </p:cNvPr>
          <p:cNvSpPr txBox="1"/>
          <p:nvPr/>
        </p:nvSpPr>
        <p:spPr>
          <a:xfrm>
            <a:off x="2620518" y="3133927"/>
            <a:ext cx="6950963" cy="590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it-IT" sz="3200" b="1" dirty="0">
                <a:solidFill>
                  <a:srgbClr val="193C6A"/>
                </a:solidFill>
                <a:cs typeface="Times New Roman" panose="02020603050405020304" pitchFamily="18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615168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3C6A"/>
        </a:solidFill>
        <a:ln>
          <a:noFill/>
        </a:ln>
      </a:spPr>
      <a:bodyPr rtlCol="0" anchor="ctr"/>
      <a:lstStyle>
        <a:defPPr algn="ctr">
          <a:defRPr>
            <a:solidFill>
              <a:schemeClr val="bg1">
                <a:lumMod val="75000"/>
              </a:schemeClr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6684</TotalTime>
  <Words>263</Words>
  <Application>Microsoft Office PowerPoint</Application>
  <PresentationFormat>Widescreen</PresentationFormat>
  <Paragraphs>64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Aptos</vt:lpstr>
      <vt:lpstr>Arial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Prof. Silvano Vergura</dc:creator>
  <cp:lastModifiedBy>DIRUTIGLIANO DOMINGO</cp:lastModifiedBy>
  <cp:revision>27</cp:revision>
  <dcterms:created xsi:type="dcterms:W3CDTF">2024-03-15T14:04:56Z</dcterms:created>
  <dcterms:modified xsi:type="dcterms:W3CDTF">2025-07-16T16:38:03Z</dcterms:modified>
</cp:coreProperties>
</file>